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78" r:id="rId6"/>
    <p:sldId id="259" r:id="rId7"/>
    <p:sldId id="266" r:id="rId8"/>
    <p:sldId id="267" r:id="rId9"/>
    <p:sldId id="279" r:id="rId10"/>
    <p:sldId id="261" r:id="rId11"/>
    <p:sldId id="268" r:id="rId12"/>
    <p:sldId id="269" r:id="rId13"/>
    <p:sldId id="270" r:id="rId14"/>
    <p:sldId id="271" r:id="rId15"/>
    <p:sldId id="280" r:id="rId16"/>
    <p:sldId id="262" r:id="rId17"/>
    <p:sldId id="272" r:id="rId18"/>
    <p:sldId id="264" r:id="rId19"/>
    <p:sldId id="265" r:id="rId20"/>
    <p:sldId id="275" r:id="rId21"/>
    <p:sldId id="274" r:id="rId22"/>
    <p:sldId id="281" r:id="rId23"/>
    <p:sldId id="263" r:id="rId24"/>
    <p:sldId id="273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76109-2A87-4C41-9371-B66EBF672EBB}" type="datetimeFigureOut">
              <a:rPr lang="en-IN" smtClean="0"/>
              <a:pPr/>
              <a:t>13-11-2012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F8088-840E-488F-865B-58D979F6B11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1470025"/>
          </a:xfrm>
        </p:spPr>
        <p:txBody>
          <a:bodyPr/>
          <a:lstStyle/>
          <a:p>
            <a:r>
              <a:rPr lang="en-IN" sz="100" dirty="0" smtClean="0"/>
              <a:t>OSR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u="sng" dirty="0" smtClean="0">
                <a:latin typeface="Adobe Fangsong Std R" pitchFamily="18" charset="-128"/>
                <a:ea typeface="Adobe Fangsong Std R" pitchFamily="18" charset="-128"/>
              </a:rPr>
              <a:t>On some interesting Curves...</a:t>
            </a:r>
            <a:endParaRPr lang="en-IN" sz="4000" b="1" u="sng" dirty="0"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343400"/>
            <a:ext cx="35814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 smtClean="0"/>
              <a:t>Aditya Kiran</a:t>
            </a:r>
          </a:p>
          <a:p>
            <a:r>
              <a:rPr lang="en-IN" sz="2800" b="1" dirty="0" smtClean="0"/>
              <a:t>Grad 1</a:t>
            </a:r>
            <a:r>
              <a:rPr lang="en-IN" sz="2800" b="1" baseline="30000" dirty="0" smtClean="0"/>
              <a:t>st</a:t>
            </a:r>
            <a:r>
              <a:rPr lang="en-IN" sz="2800" b="1" dirty="0" smtClean="0"/>
              <a:t> yr</a:t>
            </a:r>
          </a:p>
          <a:p>
            <a:r>
              <a:rPr lang="en-IN" sz="2800" b="1" dirty="0" smtClean="0"/>
              <a:t>Applied Math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err="1" smtClean="0"/>
              <a:t>Tractrix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From the Latin  ‘</a:t>
            </a:r>
            <a:r>
              <a:rPr lang="en-IN" i="1" dirty="0" err="1" smtClean="0"/>
              <a:t>trahere</a:t>
            </a:r>
            <a:r>
              <a:rPr lang="en-IN" i="1" dirty="0" smtClean="0"/>
              <a:t>’</a:t>
            </a:r>
            <a:r>
              <a:rPr lang="en-IN" dirty="0" smtClean="0"/>
              <a:t> meaning  drag/pull..</a:t>
            </a:r>
          </a:p>
          <a:p>
            <a:endParaRPr lang="en-IN" dirty="0" smtClean="0"/>
          </a:p>
          <a:p>
            <a:r>
              <a:rPr lang="en-IN" dirty="0" smtClean="0"/>
              <a:t>Also called </a:t>
            </a:r>
            <a:r>
              <a:rPr lang="en-IN" u="sng" dirty="0" smtClean="0"/>
              <a:t>drag curve</a:t>
            </a:r>
            <a:r>
              <a:rPr lang="en-IN" i="1" dirty="0" smtClean="0"/>
              <a:t> </a:t>
            </a:r>
            <a:r>
              <a:rPr lang="en-IN" dirty="0" smtClean="0"/>
              <a:t>or </a:t>
            </a:r>
            <a:r>
              <a:rPr lang="en-IN" u="sng" dirty="0" smtClean="0"/>
              <a:t>donkey curve</a:t>
            </a:r>
            <a:r>
              <a:rPr lang="en-IN" i="1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tractrix</a:t>
            </a:r>
            <a:r>
              <a:rPr lang="en-IN" dirty="0" smtClean="0"/>
              <a:t> was first studied by Huygens in 1692</a:t>
            </a:r>
          </a:p>
          <a:p>
            <a:endParaRPr lang="en-IN" dirty="0" smtClean="0"/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/>
              <a:t>So what’s the problem about?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85800" y="1600200"/>
            <a:ext cx="7467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“What is the path of an object when it is dragged along by a string of constant length being pulled along a straight horizontal line”</a:t>
            </a:r>
          </a:p>
        </p:txBody>
      </p:sp>
      <p:pic>
        <p:nvPicPr>
          <p:cNvPr id="5123" name="Picture 3" descr="C:\Users\sairam\Desktop\classes\ppt presentation\On curvatures\tractrix\t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95600"/>
            <a:ext cx="4441629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u="sng" dirty="0" smtClean="0"/>
              <a:t>The Equation :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Y=a*</a:t>
            </a:r>
            <a:r>
              <a:rPr lang="en-IN" dirty="0" err="1" smtClean="0"/>
              <a:t>Sech</a:t>
            </a:r>
            <a:r>
              <a:rPr lang="en-IN" dirty="0" smtClean="0"/>
              <a:t>(t)</a:t>
            </a:r>
          </a:p>
          <a:p>
            <a:r>
              <a:rPr lang="en-IN" dirty="0" smtClean="0"/>
              <a:t>X=a*(t-</a:t>
            </a:r>
            <a:r>
              <a:rPr lang="en-IN" dirty="0" err="1" smtClean="0"/>
              <a:t>Tanh</a:t>
            </a:r>
            <a:r>
              <a:rPr lang="en-IN" dirty="0" smtClean="0"/>
              <a:t>(t))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u="sng" dirty="0" smtClean="0"/>
              <a:t>Curvature:</a:t>
            </a:r>
          </a:p>
          <a:p>
            <a:pPr>
              <a:buNone/>
            </a:pPr>
            <a:r>
              <a:rPr lang="en-IN" dirty="0" smtClean="0"/>
              <a:t> k(t)=</a:t>
            </a:r>
            <a:r>
              <a:rPr lang="en-IN" dirty="0" err="1" smtClean="0"/>
              <a:t>Cosech</a:t>
            </a:r>
            <a:r>
              <a:rPr lang="en-IN" dirty="0" smtClean="0"/>
              <a:t>(t)/a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r>
              <a:rPr lang="en-IN" u="sng" dirty="0" smtClean="0"/>
              <a:t>Special properties..</a:t>
            </a:r>
            <a:endParaRPr lang="en-IN" dirty="0" smtClean="0"/>
          </a:p>
          <a:p>
            <a:r>
              <a:rPr lang="en-IN" dirty="0" err="1" smtClean="0"/>
              <a:t>Tractrix</a:t>
            </a:r>
            <a:r>
              <a:rPr lang="en-IN" dirty="0" smtClean="0"/>
              <a:t> is also obtained when a hyperbolic spiral is rolled  on a straight line..Then locus of the </a:t>
            </a:r>
            <a:r>
              <a:rPr lang="en-IN" dirty="0" err="1" smtClean="0"/>
              <a:t>center</a:t>
            </a:r>
            <a:r>
              <a:rPr lang="en-IN" dirty="0" smtClean="0"/>
              <a:t> of the hyperbola forms a </a:t>
            </a:r>
            <a:r>
              <a:rPr lang="en-IN" dirty="0" err="1" smtClean="0"/>
              <a:t>tractrix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err="1" smtClean="0"/>
              <a:t>Evolute</a:t>
            </a:r>
            <a:r>
              <a:rPr lang="en-IN" dirty="0" smtClean="0"/>
              <a:t> of a </a:t>
            </a:r>
            <a:r>
              <a:rPr lang="en-IN" dirty="0" err="1" smtClean="0"/>
              <a:t>tractrix</a:t>
            </a:r>
            <a:r>
              <a:rPr lang="en-IN" dirty="0" smtClean="0"/>
              <a:t> is a </a:t>
            </a:r>
            <a:r>
              <a:rPr lang="en-IN" dirty="0" err="1" smtClean="0"/>
              <a:t>catenary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27650" name="Picture 2" descr="C:\Users\sairam\Desktop\classes\ppt presentation\On curvatures\tautochrone\HyperbolicSpiral_75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2020887" cy="2339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/>
              <a:t>Example in daily life:</a:t>
            </a:r>
          </a:p>
          <a:p>
            <a:pPr>
              <a:buNone/>
            </a:pPr>
            <a:r>
              <a:rPr lang="en-IN" dirty="0" smtClean="0"/>
              <a:t>       ..If Car front wheels travel along straight line, the back wheels follow a </a:t>
            </a:r>
            <a:r>
              <a:rPr lang="en-IN" dirty="0" err="1" smtClean="0"/>
              <a:t>tractrix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28675" name="Picture 3" descr="C:\Users\sairam\Desktop\classes\ppt presentation\On curvatures\tractrix\Ca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89338" y="4606663"/>
            <a:ext cx="2116136" cy="1437209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 flipV="1">
            <a:off x="1219200" y="3505200"/>
            <a:ext cx="6400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657600" y="4648200"/>
            <a:ext cx="495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33800" y="4724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ent Arrow 12"/>
          <p:cNvSpPr/>
          <p:nvPr/>
        </p:nvSpPr>
        <p:spPr>
          <a:xfrm>
            <a:off x="3429000" y="3810000"/>
            <a:ext cx="7620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IN" sz="8800" dirty="0" smtClean="0"/>
              <a:t>#3</a:t>
            </a:r>
            <a:endParaRPr lang="en-IN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Archimedean spiral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the locus of a point moving away from a fixed point with a constant speed along a line which rotates with constant angular velocity.</a:t>
            </a:r>
            <a:endParaRPr lang="en-IN" dirty="0"/>
          </a:p>
        </p:txBody>
      </p:sp>
      <p:pic>
        <p:nvPicPr>
          <p:cNvPr id="29698" name="Picture 2" descr="C:\Users\sairam\Desktop\classes\ppt presentation\On curvatures\archimdes spiral\300px-Archimedean_spira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1" y="2971801"/>
            <a:ext cx="1898122" cy="17525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4800600"/>
            <a:ext cx="1828800" cy="1676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000" dirty="0" smtClean="0"/>
              <a:t>Rotate around a point with constant angular velocity</a:t>
            </a:r>
            <a:endParaRPr lang="en-IN" sz="2000" dirty="0"/>
          </a:p>
        </p:txBody>
      </p:sp>
      <p:sp>
        <p:nvSpPr>
          <p:cNvPr id="6" name="Rectangle 5"/>
          <p:cNvSpPr/>
          <p:nvPr/>
        </p:nvSpPr>
        <p:spPr>
          <a:xfrm>
            <a:off x="2819400" y="4800600"/>
            <a:ext cx="1828800" cy="1676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/>
              <a:t>Move  away from the point with constant speed</a:t>
            </a:r>
            <a:endParaRPr lang="en-IN" sz="2000" dirty="0"/>
          </a:p>
        </p:txBody>
      </p:sp>
      <p:sp>
        <p:nvSpPr>
          <p:cNvPr id="7" name="Rectangle 6"/>
          <p:cNvSpPr/>
          <p:nvPr/>
        </p:nvSpPr>
        <p:spPr>
          <a:xfrm>
            <a:off x="6248400" y="4876800"/>
            <a:ext cx="1828800" cy="1676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/>
              <a:t>Archimedean spiral</a:t>
            </a:r>
            <a:endParaRPr lang="en-IN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51054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600" b="1" dirty="0" smtClean="0"/>
              <a:t>=</a:t>
            </a:r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Equation in polar coordinates: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sz="4000" dirty="0" smtClean="0"/>
              <a:t>a</a:t>
            </a:r>
            <a:r>
              <a:rPr lang="en-IN" dirty="0" smtClean="0">
                <a:sym typeface="Wingdings" pitchFamily="2" charset="2"/>
              </a:rPr>
              <a:t> turns the spiral</a:t>
            </a:r>
          </a:p>
          <a:p>
            <a:r>
              <a:rPr lang="en-IN" sz="3600" dirty="0" smtClean="0">
                <a:sym typeface="Wingdings" pitchFamily="2" charset="2"/>
              </a:rPr>
              <a:t>B</a:t>
            </a:r>
            <a:r>
              <a:rPr lang="en-IN" b="1" dirty="0" smtClean="0">
                <a:sym typeface="Wingdings" pitchFamily="2" charset="2"/>
              </a:rPr>
              <a:t> </a:t>
            </a:r>
            <a:r>
              <a:rPr lang="en-IN" dirty="0" smtClean="0">
                <a:sym typeface="Wingdings" pitchFamily="2" charset="2"/>
              </a:rPr>
              <a:t>controls the distance between successive turnings.</a:t>
            </a:r>
            <a:endParaRPr lang="en-IN" sz="3600" dirty="0" smtClean="0">
              <a:sym typeface="Wingdings" pitchFamily="2" charset="2"/>
            </a:endParaRPr>
          </a:p>
          <a:p>
            <a:endParaRPr lang="en-IN" dirty="0"/>
          </a:p>
        </p:txBody>
      </p:sp>
      <p:pic>
        <p:nvPicPr>
          <p:cNvPr id="30722" name="Picture 2" descr="C:\Users\sairam\Desktop\classes\ppt presentation\On curvatures\archimdes spiral\57d458b61ac72a9a3100859841327b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342931"/>
            <a:ext cx="2590800" cy="476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IN" sz="3600" u="sng" dirty="0" smtClean="0"/>
              <a:t>equation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r= b</a:t>
            </a:r>
            <a:r>
              <a:rPr lang="el-GR" dirty="0" smtClean="0"/>
              <a:t>ϴ</a:t>
            </a:r>
            <a:endParaRPr lang="en-IN" dirty="0" smtClean="0"/>
          </a:p>
          <a:p>
            <a:r>
              <a:rPr lang="en-IN" u="sng" dirty="0" smtClean="0"/>
              <a:t>Parametric:</a:t>
            </a:r>
          </a:p>
          <a:p>
            <a:pPr>
              <a:buNone/>
            </a:pPr>
            <a:r>
              <a:rPr lang="en-IN" dirty="0" smtClean="0"/>
              <a:t>     x= b*</a:t>
            </a:r>
            <a:r>
              <a:rPr lang="el-GR" dirty="0" smtClean="0"/>
              <a:t>ϴ</a:t>
            </a:r>
            <a:r>
              <a:rPr lang="en-IN" dirty="0" smtClean="0"/>
              <a:t>*Cos(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     y= b*</a:t>
            </a:r>
            <a:r>
              <a:rPr lang="el-GR" dirty="0" smtClean="0"/>
              <a:t>ϴ</a:t>
            </a:r>
            <a:r>
              <a:rPr lang="en-IN" dirty="0" smtClean="0"/>
              <a:t>*Sin(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endParaRPr lang="en-IN" dirty="0" smtClean="0"/>
          </a:p>
          <a:p>
            <a:r>
              <a:rPr lang="en-IN" dirty="0" smtClean="0"/>
              <a:t>Curvature: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  </a:t>
            </a:r>
          </a:p>
          <a:p>
            <a:endParaRPr lang="en-IN" dirty="0" smtClean="0"/>
          </a:p>
          <a:p>
            <a:r>
              <a:rPr lang="en-IN" dirty="0" smtClean="0"/>
              <a:t>Any ray from origin meets successive  turnings at a constant separation.</a:t>
            </a:r>
          </a:p>
          <a:p>
            <a:endParaRPr lang="en-IN" dirty="0"/>
          </a:p>
        </p:txBody>
      </p:sp>
      <p:pic>
        <p:nvPicPr>
          <p:cNvPr id="31746" name="Picture 2" descr="C:\Users\sairam\Desktop\classes\ppt presentation\On curvatures\archimdes spiral\NumberedEquation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776869"/>
            <a:ext cx="1905000" cy="795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Used to convert circular motion to linear motion..</a:t>
            </a:r>
          </a:p>
          <a:p>
            <a:r>
              <a:rPr lang="en-IN" dirty="0" smtClean="0"/>
              <a:t>Used in Archimedes screw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32770" name="Picture 2" descr="C:\Users\sairam\Desktop\classes\ppt presentation\On curvatures\archimdes spiral\Archimedean_sc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200400"/>
            <a:ext cx="3886200" cy="2820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IN" u="sng" dirty="0" smtClean="0"/>
              <a:t>Curvature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en-IN" dirty="0" smtClean="0"/>
              <a:t>The fact of being curved or the degree to which something is curved..</a:t>
            </a:r>
          </a:p>
          <a:p>
            <a:endParaRPr lang="en-IN" dirty="0" smtClean="0"/>
          </a:p>
          <a:p>
            <a:r>
              <a:rPr lang="en-IN" dirty="0" smtClean="0"/>
              <a:t>Tendency to deviate from moving in a  straight line..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/>
              <a:t>General formula of spiral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sz="2800" dirty="0" smtClean="0"/>
              <a:t>X=1, Archimedean spiral</a:t>
            </a:r>
          </a:p>
          <a:p>
            <a:r>
              <a:rPr lang="en-IN" sz="2800" dirty="0" smtClean="0"/>
              <a:t>X=2 ,Fermat spiral</a:t>
            </a:r>
          </a:p>
          <a:p>
            <a:r>
              <a:rPr lang="en-IN" sz="2800" dirty="0" smtClean="0"/>
              <a:t>X=-1 ,Hyperbolic spiral</a:t>
            </a:r>
          </a:p>
          <a:p>
            <a:endParaRPr lang="en-IN" sz="2800" dirty="0" smtClean="0"/>
          </a:p>
          <a:p>
            <a:r>
              <a:rPr lang="en-IN" sz="2800" dirty="0" smtClean="0"/>
              <a:t> Logarithmic spiral</a:t>
            </a:r>
            <a:r>
              <a:rPr lang="en-IN" sz="2800" dirty="0" smtClean="0">
                <a:sym typeface="Wingdings" pitchFamily="2" charset="2"/>
              </a:rPr>
              <a:t></a:t>
            </a:r>
            <a:endParaRPr lang="en-IN" sz="2800" dirty="0"/>
          </a:p>
        </p:txBody>
      </p:sp>
      <p:pic>
        <p:nvPicPr>
          <p:cNvPr id="34818" name="Picture 2" descr="C:\Users\sairam\Desktop\classes\ppt presentation\On curvatures\archimdes spiral\c8afc5611d0a1b09eaf608a5c463f2b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2895601" cy="579120"/>
          </a:xfrm>
          <a:prstGeom prst="rect">
            <a:avLst/>
          </a:prstGeom>
          <a:noFill/>
        </p:spPr>
      </p:pic>
      <p:pic>
        <p:nvPicPr>
          <p:cNvPr id="34819" name="Picture 3" descr="C:\Users\sairam\Desktop\classes\ppt presentation\On curvatures\archimdes spiral\log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572000"/>
            <a:ext cx="25527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Logarithmic spiral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3794" name="Picture 2" descr="C:\Users\sairam\Desktop\classes\ppt presentation\On curvatures\tractrix\logarithmic spir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438399"/>
            <a:ext cx="5105400" cy="3541871"/>
          </a:xfrm>
          <a:prstGeom prst="rect">
            <a:avLst/>
          </a:prstGeom>
          <a:noFill/>
        </p:spPr>
      </p:pic>
      <p:pic>
        <p:nvPicPr>
          <p:cNvPr id="5" name="Picture 3" descr="C:\Users\sairam\Desktop\classes\ppt presentation\On curvatures\archimdes spiral\log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100" y="1600200"/>
            <a:ext cx="25527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IN" sz="8800" dirty="0" smtClean="0"/>
              <a:t>#4</a:t>
            </a:r>
            <a:endParaRPr lang="en-IN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err="1" smtClean="0"/>
              <a:t>Tautochrone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A </a:t>
            </a:r>
            <a:r>
              <a:rPr lang="en-IN" dirty="0" err="1" smtClean="0"/>
              <a:t>tautochrone</a:t>
            </a:r>
            <a:r>
              <a:rPr lang="en-IN" dirty="0" smtClean="0"/>
              <a:t> or </a:t>
            </a:r>
            <a:r>
              <a:rPr lang="en-IN" dirty="0" err="1" smtClean="0"/>
              <a:t>isochrone</a:t>
            </a:r>
            <a:r>
              <a:rPr lang="en-IN" dirty="0" smtClean="0"/>
              <a:t> curve </a:t>
            </a:r>
          </a:p>
          <a:p>
            <a:r>
              <a:rPr lang="en-IN" i="1" dirty="0" err="1" smtClean="0"/>
              <a:t>Tauto</a:t>
            </a:r>
            <a:r>
              <a:rPr lang="en-IN" dirty="0" smtClean="0"/>
              <a:t>=same, and </a:t>
            </a:r>
            <a:r>
              <a:rPr lang="en-IN" i="1" dirty="0" err="1" smtClean="0"/>
              <a:t>chrono</a:t>
            </a:r>
            <a:r>
              <a:rPr lang="en-IN" dirty="0" smtClean="0"/>
              <a:t> =time</a:t>
            </a:r>
          </a:p>
          <a:p>
            <a:endParaRPr lang="en-IN" dirty="0" smtClean="0"/>
          </a:p>
          <a:p>
            <a:r>
              <a:rPr lang="en-IN" dirty="0" smtClean="0"/>
              <a:t>Solved by Christian Huygens in 1659.</a:t>
            </a:r>
          </a:p>
          <a:p>
            <a:endParaRPr lang="en-IN" dirty="0" smtClean="0"/>
          </a:p>
          <a:p>
            <a:r>
              <a:rPr lang="en-IN" dirty="0" smtClean="0"/>
              <a:t> “the curve for which the time taken by an object sliding without friction in uniform gravity to its lowest point is independent of its starting point”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Its nothing but a </a:t>
            </a:r>
            <a:r>
              <a:rPr lang="en-IN" b="1" dirty="0" smtClean="0"/>
              <a:t>cycloid.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(</a:t>
            </a:r>
          </a:p>
          <a:p>
            <a:endParaRPr lang="en-IN" dirty="0" smtClean="0"/>
          </a:p>
          <a:p>
            <a:r>
              <a:rPr lang="en-IN" dirty="0" smtClean="0"/>
              <a:t>Curvature: k=Cosec(</a:t>
            </a:r>
            <a:r>
              <a:rPr lang="el-GR" dirty="0" smtClean="0"/>
              <a:t>ϴ</a:t>
            </a:r>
            <a:r>
              <a:rPr lang="en-IN" dirty="0" smtClean="0"/>
              <a:t>/2)/4a</a:t>
            </a:r>
          </a:p>
          <a:p>
            <a:endParaRPr lang="en-IN" dirty="0"/>
          </a:p>
        </p:txBody>
      </p:sp>
      <p:pic>
        <p:nvPicPr>
          <p:cNvPr id="35842" name="Picture 2" descr="C:\Users\sairam\Desktop\classes\ppt presentation\On curvatures\tautochrone\cy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6647866" cy="1522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T=</a:t>
            </a:r>
            <a:endParaRPr lang="en-IN" dirty="0"/>
          </a:p>
        </p:txBody>
      </p:sp>
      <p:pic>
        <p:nvPicPr>
          <p:cNvPr id="36866" name="Picture 2" descr="C:\Users\sairam\Desktop\classes\ppt presentation\On curvatures\tautochrone\Tautochrone_curv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743200"/>
            <a:ext cx="3956050" cy="2637367"/>
          </a:xfrm>
          <a:prstGeom prst="rect">
            <a:avLst/>
          </a:prstGeom>
          <a:noFill/>
        </p:spPr>
      </p:pic>
      <p:pic>
        <p:nvPicPr>
          <p:cNvPr id="36867" name="Picture 3" descr="C:\Users\sairam\Desktop\classes\ppt presentation\On curvatures\tautochrone\Inline5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93518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4400" dirty="0" smtClean="0"/>
          </a:p>
          <a:p>
            <a:pPr algn="ctr">
              <a:buNone/>
            </a:pPr>
            <a:endParaRPr lang="en-IN" sz="4400" dirty="0" smtClean="0"/>
          </a:p>
          <a:p>
            <a:pPr algn="ctr">
              <a:buNone/>
            </a:pPr>
            <a:r>
              <a:rPr lang="en-IN" sz="4400" dirty="0" smtClean="0"/>
              <a:t>Thank you.!!!</a:t>
            </a: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find curvature?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pic>
        <p:nvPicPr>
          <p:cNvPr id="1026" name="Picture 2" descr="C:\Users\sairam\Desktop\classes\ppt presentation\On curvatures\cur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429000"/>
            <a:ext cx="3429000" cy="1067305"/>
          </a:xfrm>
          <a:prstGeom prst="rect">
            <a:avLst/>
          </a:prstGeom>
          <a:noFill/>
        </p:spPr>
      </p:pic>
      <p:pic>
        <p:nvPicPr>
          <p:cNvPr id="1027" name="Picture 3" descr="C:\Users\sairam\Desktop\classes\ppt presentation\On curvatures\curv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05000"/>
            <a:ext cx="2996118" cy="1066800"/>
          </a:xfrm>
          <a:prstGeom prst="rect">
            <a:avLst/>
          </a:prstGeom>
          <a:noFill/>
        </p:spPr>
      </p:pic>
      <p:pic>
        <p:nvPicPr>
          <p:cNvPr id="1028" name="Picture 4" descr="C:\Users\sairam\Desktop\classes\ppt presentation\On curvatures\pol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5029200"/>
            <a:ext cx="3197654" cy="83978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181600" y="2286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133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sym typeface="Wingdings" pitchFamily="2" charset="2"/>
              </a:rPr>
              <a:t></a:t>
            </a:r>
            <a:r>
              <a:rPr lang="en-IN" sz="2800" dirty="0" smtClean="0"/>
              <a:t> y =f(x)  form</a:t>
            </a:r>
            <a:endParaRPr lang="en-I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34290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sym typeface="Wingdings" pitchFamily="2" charset="2"/>
              </a:rPr>
              <a:t></a:t>
            </a:r>
            <a:r>
              <a:rPr lang="en-IN" sz="2800" dirty="0" smtClean="0"/>
              <a:t>Parametric form</a:t>
            </a:r>
          </a:p>
          <a:p>
            <a:r>
              <a:rPr lang="en-IN" sz="2800" dirty="0" smtClean="0"/>
              <a:t> y =f(t) ,   x=f(t)</a:t>
            </a:r>
            <a:endParaRPr lang="en-IN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50292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ym typeface="Wingdings" pitchFamily="2" charset="2"/>
              </a:rPr>
              <a:t> </a:t>
            </a:r>
            <a:r>
              <a:rPr lang="en-IN" sz="2800" dirty="0" smtClean="0"/>
              <a:t>Polar form  (</a:t>
            </a:r>
            <a:r>
              <a:rPr lang="en-IN" sz="2800" dirty="0" err="1" smtClean="0"/>
              <a:t>r,theta</a:t>
            </a:r>
            <a:r>
              <a:rPr lang="en-IN" sz="2800" dirty="0" smtClean="0"/>
              <a:t>)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4 ‘interesting’  curves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 discuss about 4 curves today:</a:t>
            </a:r>
          </a:p>
          <a:p>
            <a:endParaRPr lang="en-IN" dirty="0" smtClean="0"/>
          </a:p>
          <a:p>
            <a:r>
              <a:rPr lang="en-IN" dirty="0" smtClean="0"/>
              <a:t>1)</a:t>
            </a:r>
            <a:r>
              <a:rPr lang="en-IN" dirty="0" err="1" smtClean="0"/>
              <a:t>Catenary</a:t>
            </a:r>
            <a:endParaRPr lang="en-IN" dirty="0" smtClean="0"/>
          </a:p>
          <a:p>
            <a:r>
              <a:rPr lang="en-IN" dirty="0" smtClean="0"/>
              <a:t>2)</a:t>
            </a:r>
            <a:r>
              <a:rPr lang="en-IN" dirty="0" err="1" smtClean="0"/>
              <a:t>Tractrix</a:t>
            </a:r>
            <a:endParaRPr lang="en-IN" dirty="0" smtClean="0"/>
          </a:p>
          <a:p>
            <a:r>
              <a:rPr lang="en-IN" dirty="0" smtClean="0"/>
              <a:t>3)Archimedean Spiral</a:t>
            </a:r>
          </a:p>
          <a:p>
            <a:r>
              <a:rPr lang="en-IN" dirty="0" smtClean="0"/>
              <a:t>4) </a:t>
            </a:r>
            <a:r>
              <a:rPr lang="en-IN" dirty="0" err="1" smtClean="0"/>
              <a:t>Tautochrone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IN" sz="9600" dirty="0" smtClean="0"/>
              <a:t>#1</a:t>
            </a:r>
            <a:endParaRPr lang="en-IN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Catenary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Àlso</a:t>
            </a:r>
            <a:r>
              <a:rPr lang="en-IN" dirty="0" smtClean="0"/>
              <a:t> called </a:t>
            </a:r>
            <a:r>
              <a:rPr lang="en-IN" dirty="0" err="1" smtClean="0"/>
              <a:t>Alysoid</a:t>
            </a:r>
            <a:r>
              <a:rPr lang="en-IN" dirty="0" smtClean="0"/>
              <a:t> or chain equation..</a:t>
            </a:r>
          </a:p>
          <a:p>
            <a:r>
              <a:rPr lang="en-IN" dirty="0" smtClean="0"/>
              <a:t>The word </a:t>
            </a:r>
            <a:r>
              <a:rPr lang="en-IN" dirty="0" err="1" smtClean="0"/>
              <a:t>catenary</a:t>
            </a:r>
            <a:r>
              <a:rPr lang="en-IN" dirty="0" smtClean="0"/>
              <a:t> is derived from the Latin word ‘</a:t>
            </a:r>
            <a:r>
              <a:rPr lang="en-IN" i="1" dirty="0" smtClean="0"/>
              <a:t>catena’</a:t>
            </a:r>
            <a:r>
              <a:rPr lang="en-IN" dirty="0" smtClean="0"/>
              <a:t> for chain.</a:t>
            </a:r>
          </a:p>
          <a:p>
            <a:r>
              <a:rPr lang="en-IN" dirty="0" smtClean="0"/>
              <a:t>Solved by Huygens (</a:t>
            </a:r>
            <a:r>
              <a:rPr lang="en-IN" i="1" dirty="0" smtClean="0"/>
              <a:t>wave theory of light</a:t>
            </a:r>
            <a:r>
              <a:rPr lang="en-IN" dirty="0" smtClean="0"/>
              <a:t>- guy)</a:t>
            </a:r>
          </a:p>
          <a:p>
            <a:endParaRPr lang="en-IN" dirty="0"/>
          </a:p>
        </p:txBody>
      </p:sp>
      <p:pic>
        <p:nvPicPr>
          <p:cNvPr id="2050" name="Picture 2" descr="C:\Users\sairam\Desktop\classes\ppt presentation\On curvatures\catenary\800px-Kette_Kettenkurve_Catenary_2008_PD.JPG"/>
          <p:cNvPicPr>
            <a:picLocks noChangeAspect="1" noChangeArrowheads="1"/>
          </p:cNvPicPr>
          <p:nvPr/>
        </p:nvPicPr>
        <p:blipFill>
          <a:blip r:embed="rId2" cstate="print"/>
          <a:srcRect t="18111" r="3792" b="29889"/>
          <a:stretch>
            <a:fillRect/>
          </a:stretch>
        </p:blipFill>
        <p:spPr bwMode="auto">
          <a:xfrm>
            <a:off x="1295400" y="4038600"/>
            <a:ext cx="6035675" cy="2446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equation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IN" dirty="0" smtClean="0"/>
              <a:t>Y = </a:t>
            </a:r>
            <a:r>
              <a:rPr lang="en-IN" dirty="0" err="1" smtClean="0"/>
              <a:t>Coshx</a:t>
            </a:r>
            <a:r>
              <a:rPr lang="en-IN" dirty="0" smtClean="0"/>
              <a:t>(x/a)</a:t>
            </a:r>
          </a:p>
          <a:p>
            <a:endParaRPr lang="en-IN" dirty="0" smtClean="0"/>
          </a:p>
          <a:p>
            <a:r>
              <a:rPr lang="en-IN" u="sng" dirty="0" smtClean="0"/>
              <a:t>Parametric:</a:t>
            </a:r>
          </a:p>
          <a:p>
            <a:r>
              <a:rPr lang="en-IN" dirty="0" smtClean="0"/>
              <a:t>X(t)=t,</a:t>
            </a:r>
          </a:p>
          <a:p>
            <a:r>
              <a:rPr lang="en-IN" dirty="0" smtClean="0"/>
              <a:t>Y(t)=</a:t>
            </a:r>
            <a:r>
              <a:rPr lang="en-IN" dirty="0" err="1" smtClean="0"/>
              <a:t>aCosh</a:t>
            </a:r>
            <a:r>
              <a:rPr lang="en-IN" dirty="0" smtClean="0"/>
              <a:t>(t/a)</a:t>
            </a:r>
          </a:p>
          <a:p>
            <a:endParaRPr lang="en-IN" dirty="0" smtClean="0"/>
          </a:p>
          <a:p>
            <a:r>
              <a:rPr lang="en-IN" u="sng" dirty="0" smtClean="0"/>
              <a:t>Curvature:</a:t>
            </a:r>
          </a:p>
          <a:p>
            <a:r>
              <a:rPr lang="en-IN" dirty="0" smtClean="0"/>
              <a:t>k(t)=</a:t>
            </a:r>
          </a:p>
        </p:txBody>
      </p:sp>
      <p:pic>
        <p:nvPicPr>
          <p:cNvPr id="3074" name="Picture 2" descr="C:\Users\sairam\Desktop\classes\ppt presentation\On curvatures\catenary\cur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715000"/>
            <a:ext cx="140746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u="sng" dirty="0" smtClean="0"/>
              <a:t>Special properties..</a:t>
            </a:r>
            <a:endParaRPr lang="en-IN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</a:t>
            </a:r>
            <a:r>
              <a:rPr lang="en-IN" dirty="0" err="1" smtClean="0"/>
              <a:t>catenary</a:t>
            </a:r>
            <a:r>
              <a:rPr lang="en-IN" dirty="0" smtClean="0"/>
              <a:t> is also the locus of the focus of a parabola rolling on a straight line.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catenary</a:t>
            </a:r>
            <a:r>
              <a:rPr lang="en-IN" dirty="0" smtClean="0"/>
              <a:t> is the </a:t>
            </a:r>
            <a:r>
              <a:rPr lang="en-IN" dirty="0" err="1" smtClean="0"/>
              <a:t>evolute</a:t>
            </a:r>
            <a:r>
              <a:rPr lang="en-IN" dirty="0" smtClean="0"/>
              <a:t> of the </a:t>
            </a:r>
            <a:r>
              <a:rPr lang="en-IN" dirty="0" err="1" smtClean="0"/>
              <a:t>tractrix</a:t>
            </a:r>
            <a:r>
              <a:rPr lang="en-IN" dirty="0" smtClean="0"/>
              <a:t>.</a:t>
            </a:r>
            <a:endParaRPr lang="en-IN" dirty="0"/>
          </a:p>
        </p:txBody>
      </p:sp>
      <p:pic>
        <p:nvPicPr>
          <p:cNvPr id="4098" name="Picture 2" descr="C:\Users\sairam\Desktop\classes\ppt presentation\On curvatures\catenary\Catenary_10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743200"/>
            <a:ext cx="3486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IN" sz="8800" dirty="0" smtClean="0"/>
              <a:t>#2</a:t>
            </a:r>
            <a:endParaRPr lang="en-IN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522</Words>
  <Application>Microsoft Office PowerPoint</Application>
  <PresentationFormat>On-screen Show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OSR</vt:lpstr>
      <vt:lpstr>Curvature</vt:lpstr>
      <vt:lpstr>How to find curvature?</vt:lpstr>
      <vt:lpstr>4 ‘interesting’  curves</vt:lpstr>
      <vt:lpstr>Slide 5</vt:lpstr>
      <vt:lpstr>Catenary</vt:lpstr>
      <vt:lpstr>equation</vt:lpstr>
      <vt:lpstr>Special properties..</vt:lpstr>
      <vt:lpstr>Slide 9</vt:lpstr>
      <vt:lpstr>Tractrix</vt:lpstr>
      <vt:lpstr>So what’s the problem about?</vt:lpstr>
      <vt:lpstr>The Equation :</vt:lpstr>
      <vt:lpstr>Slide 13</vt:lpstr>
      <vt:lpstr>Slide 14</vt:lpstr>
      <vt:lpstr>Slide 15</vt:lpstr>
      <vt:lpstr>Archimedean spiral</vt:lpstr>
      <vt:lpstr>Slide 17</vt:lpstr>
      <vt:lpstr>equation</vt:lpstr>
      <vt:lpstr>Slide 19</vt:lpstr>
      <vt:lpstr>General formula of spiral</vt:lpstr>
      <vt:lpstr>Logarithmic spiral</vt:lpstr>
      <vt:lpstr>Slide 22</vt:lpstr>
      <vt:lpstr>Tautochrone</vt:lpstr>
      <vt:lpstr>Slide 24</vt:lpstr>
      <vt:lpstr>Slide 25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sairam</dc:creator>
  <cp:lastModifiedBy>sairam</cp:lastModifiedBy>
  <cp:revision>282</cp:revision>
  <dcterms:created xsi:type="dcterms:W3CDTF">2006-08-16T00:00:00Z</dcterms:created>
  <dcterms:modified xsi:type="dcterms:W3CDTF">2012-11-13T22:02:02Z</dcterms:modified>
</cp:coreProperties>
</file>