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9926-5D34-4F81-833B-CFA782E97D61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CC6F-9028-4DAD-AEC0-2AB812F32B3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9926-5D34-4F81-833B-CFA782E97D61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CC6F-9028-4DAD-AEC0-2AB812F32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9926-5D34-4F81-833B-CFA782E97D61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CC6F-9028-4DAD-AEC0-2AB812F32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9926-5D34-4F81-833B-CFA782E97D61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CC6F-9028-4DAD-AEC0-2AB812F32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9926-5D34-4F81-833B-CFA782E97D61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FB3CC6F-9028-4DAD-AEC0-2AB812F32B3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9926-5D34-4F81-833B-CFA782E97D61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CC6F-9028-4DAD-AEC0-2AB812F32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9926-5D34-4F81-833B-CFA782E97D61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CC6F-9028-4DAD-AEC0-2AB812F32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9926-5D34-4F81-833B-CFA782E97D61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CC6F-9028-4DAD-AEC0-2AB812F32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9926-5D34-4F81-833B-CFA782E97D61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CC6F-9028-4DAD-AEC0-2AB812F32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9926-5D34-4F81-833B-CFA782E97D61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CC6F-9028-4DAD-AEC0-2AB812F32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9926-5D34-4F81-833B-CFA782E97D61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CC6F-9028-4DAD-AEC0-2AB812F32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C609926-5D34-4F81-833B-CFA782E97D61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FB3CC6F-9028-4DAD-AEC0-2AB812F32B3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2D Symmetry &amp; </a:t>
            </a:r>
            <a:r>
              <a:rPr lang="en-US" dirty="0" err="1" smtClean="0"/>
              <a:t>Cayley</a:t>
            </a:r>
            <a:r>
              <a:rPr lang="en-US" dirty="0" smtClean="0"/>
              <a:t> Tables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/>
          <a:lstStyle/>
          <a:p>
            <a:r>
              <a:rPr lang="en-US" dirty="0" smtClean="0"/>
              <a:t>Romit Girdhar</a:t>
            </a:r>
          </a:p>
          <a:p>
            <a:r>
              <a:rPr lang="en-US" dirty="0" smtClean="0"/>
              <a:t>MATH 420</a:t>
            </a:r>
          </a:p>
          <a:p>
            <a:r>
              <a:rPr lang="en-US" dirty="0" smtClean="0"/>
              <a:t>10/23/2012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symmetry?</a:t>
            </a:r>
          </a:p>
          <a:p>
            <a:endParaRPr lang="en-US" dirty="0" smtClean="0"/>
          </a:p>
          <a:p>
            <a:r>
              <a:rPr lang="en-US" dirty="0" smtClean="0"/>
              <a:t>Symmetries of a Square</a:t>
            </a:r>
          </a:p>
          <a:p>
            <a:pPr lvl="1"/>
            <a:r>
              <a:rPr lang="en-US" dirty="0" smtClean="0"/>
              <a:t>8 Motions to position a square and still be symmetric</a:t>
            </a:r>
          </a:p>
          <a:p>
            <a:pPr lvl="1"/>
            <a:r>
              <a:rPr lang="en-US" dirty="0" smtClean="0"/>
              <a:t>Motion : Applying a function to the square.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13314" name="Picture 2" descr="http://fixbyproximity.com/wp-content/uploads/2011/07/squa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962400"/>
            <a:ext cx="2514600" cy="2514600"/>
          </a:xfrm>
          <a:prstGeom prst="rect">
            <a:avLst/>
          </a:prstGeom>
          <a:noFill/>
        </p:spPr>
      </p:pic>
      <p:pic>
        <p:nvPicPr>
          <p:cNvPr id="5" name="Picture 2" descr="http://fixbyproximity.com/wp-content/uploads/2011/07/squa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3962400"/>
            <a:ext cx="2514600" cy="2514600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>
          <a:xfrm>
            <a:off x="3581400" y="5181600"/>
            <a:ext cx="2133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43400" y="4724400"/>
            <a:ext cx="60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R</a:t>
            </a:r>
            <a:r>
              <a:rPr lang="en-US" sz="1000" dirty="0" smtClean="0"/>
              <a:t>90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1981200" y="44958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0" y="449580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981200" y="5562600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0" y="556260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867400" y="449580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934200" y="4495800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867400" y="55626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934200" y="556260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990600" y="6477000"/>
            <a:ext cx="800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Disclaimer</a:t>
            </a:r>
            <a:r>
              <a:rPr lang="en-US" sz="1600" dirty="0" smtClean="0"/>
              <a:t>: Angles will be displayed in degrees and not in radians. (Sorry!)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Cayley</a:t>
            </a:r>
            <a:r>
              <a:rPr lang="en-US" dirty="0" smtClean="0"/>
              <a:t>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Introduced by English mathematician, Arthur </a:t>
            </a:r>
            <a:r>
              <a:rPr lang="en-US" dirty="0" err="1" smtClean="0"/>
              <a:t>Cayley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Let’s continue with our square</a:t>
            </a:r>
          </a:p>
          <a:p>
            <a:pPr lvl="1"/>
            <a:r>
              <a:rPr lang="en-US" dirty="0" smtClean="0"/>
              <a:t>D</a:t>
            </a:r>
            <a:r>
              <a:rPr lang="en-US" baseline="-25000" dirty="0" smtClean="0"/>
              <a:t>4</a:t>
            </a:r>
          </a:p>
          <a:p>
            <a:pPr lvl="1"/>
            <a:r>
              <a:rPr lang="en-US" dirty="0" smtClean="0"/>
              <a:t>Dihedral group of order 8.</a:t>
            </a:r>
            <a:endParaRPr lang="en-US" dirty="0"/>
          </a:p>
        </p:txBody>
      </p:sp>
      <p:pic>
        <p:nvPicPr>
          <p:cNvPr id="4" name="Picture 2" descr="http://fixbyproximity.com/wp-content/uploads/2011/07/squa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939" y="4330147"/>
            <a:ext cx="2514600" cy="2514600"/>
          </a:xfrm>
          <a:prstGeom prst="rect">
            <a:avLst/>
          </a:prstGeom>
          <a:noFill/>
        </p:spPr>
      </p:pic>
      <p:pic>
        <p:nvPicPr>
          <p:cNvPr id="5" name="Picture 2" descr="http://fixbyproximity.com/wp-content/uploads/2011/07/squa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4343400"/>
            <a:ext cx="2514600" cy="2514600"/>
          </a:xfrm>
          <a:prstGeom prst="rect">
            <a:avLst/>
          </a:prstGeom>
          <a:noFill/>
        </p:spPr>
      </p:pic>
      <p:cxnSp>
        <p:nvCxnSpPr>
          <p:cNvPr id="6" name="Straight Arrow Connector 5"/>
          <p:cNvCxnSpPr/>
          <p:nvPr/>
        </p:nvCxnSpPr>
        <p:spPr>
          <a:xfrm>
            <a:off x="2905539" y="5549347"/>
            <a:ext cx="8116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41374" y="5082208"/>
            <a:ext cx="60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R</a:t>
            </a:r>
            <a:r>
              <a:rPr lang="en-US" sz="1000" dirty="0" smtClean="0"/>
              <a:t>90</a:t>
            </a:r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1305339" y="4863547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72139" y="486354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05339" y="5930347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372139" y="5930347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86200" y="487680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953000" y="4876800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886200" y="59436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953000" y="594360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443330" y="5599043"/>
            <a:ext cx="8116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579165" y="5131904"/>
            <a:ext cx="60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 H</a:t>
            </a:r>
            <a:endParaRPr lang="en-US" sz="1000" dirty="0"/>
          </a:p>
        </p:txBody>
      </p:sp>
      <p:pic>
        <p:nvPicPr>
          <p:cNvPr id="20" name="Picture 2" descr="http://fixbyproximity.com/wp-content/uploads/2011/07/squa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4340086"/>
            <a:ext cx="2514600" cy="2514600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6410739" y="4880112"/>
            <a:ext cx="364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477539" y="4880112"/>
            <a:ext cx="325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410739" y="5946912"/>
            <a:ext cx="348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477539" y="5946912"/>
            <a:ext cx="3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089375" y="6414052"/>
            <a:ext cx="2313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Diagonal Motion (D)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9" grpId="0"/>
      <p:bldP spid="21" grpId="0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Cayley</a:t>
            </a:r>
            <a:r>
              <a:rPr lang="en-US" dirty="0" smtClean="0"/>
              <a:t>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Cayley</a:t>
            </a:r>
            <a:r>
              <a:rPr lang="en-US" dirty="0" smtClean="0"/>
              <a:t> Table for a Square (D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1296" y="2236304"/>
            <a:ext cx="6400800" cy="4442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Dihedral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Triangle (D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6 Motions</a:t>
            </a:r>
          </a:p>
          <a:p>
            <a:pPr lvl="1"/>
            <a:r>
              <a:rPr lang="en-US" dirty="0" smtClean="0"/>
              <a:t>Dihedral group of order 6.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Pentagon (D</a:t>
            </a:r>
            <a:r>
              <a:rPr lang="en-US" baseline="-25000" dirty="0" smtClean="0"/>
              <a:t>5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10 Motions</a:t>
            </a:r>
          </a:p>
          <a:p>
            <a:pPr lvl="1"/>
            <a:r>
              <a:rPr lang="en-US" dirty="0" smtClean="0"/>
              <a:t>Dihedral group of order 10.</a:t>
            </a:r>
          </a:p>
          <a:p>
            <a:endParaRPr lang="en-US" dirty="0" smtClean="0"/>
          </a:p>
          <a:p>
            <a:r>
              <a:rPr lang="en-US" dirty="0" smtClean="0"/>
              <a:t>Do you notice a pattern?</a:t>
            </a:r>
          </a:p>
          <a:p>
            <a:pPr lvl="1"/>
            <a:r>
              <a:rPr lang="en-US" dirty="0" smtClean="0"/>
              <a:t>For any regular n-</a:t>
            </a:r>
            <a:r>
              <a:rPr lang="en-US" dirty="0" err="1" smtClean="0"/>
              <a:t>gon</a:t>
            </a:r>
            <a:r>
              <a:rPr lang="en-US" dirty="0" smtClean="0"/>
              <a:t> (n &gt;= 3), the group is denoted by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n</a:t>
            </a:r>
            <a:r>
              <a:rPr lang="en-US" dirty="0" smtClean="0"/>
              <a:t> and is called ‘Dihedral group of order 2n’.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Dihedral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we see these in our everyday life?</a:t>
            </a:r>
            <a:endParaRPr lang="en-US" dirty="0"/>
          </a:p>
        </p:txBody>
      </p:sp>
      <p:pic>
        <p:nvPicPr>
          <p:cNvPr id="17410" name="Picture 2" descr="http://www.uam.es/departamentos/ciencias/qfa/DAM/bolas/NH3/Lewis-NH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362200"/>
            <a:ext cx="2438400" cy="2073270"/>
          </a:xfrm>
          <a:prstGeom prst="rect">
            <a:avLst/>
          </a:prstGeom>
          <a:noFill/>
        </p:spPr>
      </p:pic>
      <p:pic>
        <p:nvPicPr>
          <p:cNvPr id="17412" name="Picture 4" descr="http://3.bp.blogspot.com/-UZdQi7t1jJk/UFscGrgNF5I/AAAAAAAAC7g/saxeg7ftcdk/s1600/lily+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3962400"/>
            <a:ext cx="3048000" cy="2286000"/>
          </a:xfrm>
          <a:prstGeom prst="rect">
            <a:avLst/>
          </a:prstGeom>
          <a:noFill/>
        </p:spPr>
      </p:pic>
      <p:pic>
        <p:nvPicPr>
          <p:cNvPr id="17414" name="Picture 6" descr="http://3.bp.blogspot.com/_AMX21VKv97w/TU3Hbx8SmeI/AAAAAAAAHrA/-nhONX9c_eM/s1600/mercedes-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4724400"/>
            <a:ext cx="19050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19458" name="Picture 2" descr="http://spiritfarmer.com/wp-content/uploads/2011/07/Questionma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905000"/>
            <a:ext cx="5257800" cy="3943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57</TotalTime>
  <Words>184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2D Symmetry &amp; Cayley Tables</vt:lpstr>
      <vt:lpstr>Symmetry</vt:lpstr>
      <vt:lpstr>Cayley Tables</vt:lpstr>
      <vt:lpstr>Cayley Tables</vt:lpstr>
      <vt:lpstr>Dihedral Groups</vt:lpstr>
      <vt:lpstr>Dihedral Groups</vt:lpstr>
      <vt:lpstr>Questions?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2D Symmetry &amp; Cayley Tables</dc:title>
  <dc:creator>IIT Student</dc:creator>
  <cp:lastModifiedBy>IIT Student</cp:lastModifiedBy>
  <cp:revision>6</cp:revision>
  <dcterms:created xsi:type="dcterms:W3CDTF">2012-10-23T20:43:29Z</dcterms:created>
  <dcterms:modified xsi:type="dcterms:W3CDTF">2012-10-23T21:41:07Z</dcterms:modified>
</cp:coreProperties>
</file>