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578910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rot="10800000" flipH="1">
            <a:off x="0" y="4124512"/>
            <a:ext cx="8458200" cy="9497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734342"/>
            <a:ext cx="7772400" cy="224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4124476"/>
            <a:ext cx="7772400" cy="94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l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0" y="274636"/>
            <a:ext cx="8686800" cy="1554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chemeClr val="lt1"/>
                </a:solidFill>
              </a:defRPr>
            </a:lvl1pPr>
            <a:lvl2pPr rtl="0">
              <a:defRPr>
                <a:solidFill>
                  <a:schemeClr val="lt1"/>
                </a:solidFill>
              </a:defRPr>
            </a:lvl2pPr>
            <a:lvl3pPr rtl="0">
              <a:defRPr>
                <a:solidFill>
                  <a:schemeClr val="lt1"/>
                </a:solidFill>
              </a:defRPr>
            </a:lvl3pPr>
            <a:lvl4pPr rtl="0">
              <a:defRPr>
                <a:solidFill>
                  <a:schemeClr val="lt1"/>
                </a:solidFill>
              </a:defRPr>
            </a:lvl4pPr>
            <a:lvl5pPr rtl="0">
              <a:defRPr>
                <a:solidFill>
                  <a:schemeClr val="lt1"/>
                </a:solidFill>
              </a:defRPr>
            </a:lvl5pPr>
            <a:lvl6pPr rtl="0">
              <a:defRPr>
                <a:solidFill>
                  <a:schemeClr val="lt1"/>
                </a:solidFill>
              </a:defRPr>
            </a:lvl6pPr>
            <a:lvl7pPr rtl="0">
              <a:defRPr>
                <a:solidFill>
                  <a:schemeClr val="lt1"/>
                </a:solidFill>
              </a:defRPr>
            </a:lvl7pPr>
            <a:lvl8pPr rtl="0">
              <a:defRPr>
                <a:solidFill>
                  <a:schemeClr val="lt1"/>
                </a:solidFill>
              </a:defRPr>
            </a:lvl8pPr>
            <a:lvl9pPr rtl="0"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274636"/>
            <a:ext cx="8686800" cy="1554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4030200" cy="462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56667" y="1949211"/>
            <a:ext cx="4030200" cy="462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274636"/>
            <a:ext cx="8686800" cy="1554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5875078"/>
            <a:ext cx="8686800" cy="692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2400" b="1" i="0">
                <a:solidFill>
                  <a:schemeClr val="lt1"/>
                </a:solidFill>
              </a:defRPr>
            </a:lvl1pPr>
            <a:lvl2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2400" b="1" i="0">
                <a:solidFill>
                  <a:schemeClr val="lt1"/>
                </a:solidFill>
              </a:defRPr>
            </a:lvl2pPr>
            <a:lvl3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2400" b="1" i="0">
                <a:solidFill>
                  <a:schemeClr val="lt1"/>
                </a:solidFill>
              </a:defRPr>
            </a:lvl3pPr>
            <a:lvl4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2400" b="1" i="0">
                <a:solidFill>
                  <a:schemeClr val="lt1"/>
                </a:solidFill>
              </a:defRPr>
            </a:lvl4pPr>
            <a:lvl5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2400" b="1" i="0">
                <a:solidFill>
                  <a:schemeClr val="lt1"/>
                </a:solidFill>
              </a:defRPr>
            </a:lvl5pPr>
            <a:lvl6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2400" b="1" i="0">
                <a:solidFill>
                  <a:schemeClr val="lt1"/>
                </a:solidFill>
              </a:defRPr>
            </a:lvl6pPr>
            <a:lvl7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2400" b="1" i="0">
                <a:solidFill>
                  <a:schemeClr val="lt1"/>
                </a:solidFill>
              </a:defRPr>
            </a:lvl7pPr>
            <a:lvl8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2400" b="1" i="0">
                <a:solidFill>
                  <a:schemeClr val="lt1"/>
                </a:solidFill>
              </a:defRPr>
            </a:lvl8pPr>
            <a:lvl9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2400" b="1" i="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685800" y="1734342"/>
            <a:ext cx="7772400" cy="22454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Platonic Solids</a:t>
            </a:r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685800" y="4124476"/>
            <a:ext cx="7772400" cy="949799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en"/>
              <a:t>MATH 420 Presentation: Kelly Burgess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What are they?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21850" y="1796837"/>
            <a:ext cx="8590500" cy="48308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Convex Polyhedron (polyhedron: 3d solid with straight edges and flat faces)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All faces are congruent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Same number of faces meet at each vertex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Named after Greek philosopher Plato who associated each with a basic "element"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Total of 5</a:t>
            </a:r>
          </a:p>
          <a:p>
            <a:endParaRPr lang="en"/>
          </a:p>
          <a:p>
            <a:endParaRPr lang="en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Tetrahedron: Fire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4 vertices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4 faces (triangles)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6 edges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3 faces meet at each vertex</a:t>
            </a:r>
          </a:p>
          <a:p>
            <a:endParaRPr lang="en"/>
          </a:p>
        </p:txBody>
      </p:sp>
      <p:sp>
        <p:nvSpPr>
          <p:cNvPr id="42" name="Shape 42"/>
          <p:cNvSpPr/>
          <p:nvPr/>
        </p:nvSpPr>
        <p:spPr>
          <a:xfrm>
            <a:off x="5446275" y="3426499"/>
            <a:ext cx="3494085" cy="331120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Hexahedron: Earth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8 vertices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6 faces (squares)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12 edges</a:t>
            </a:r>
          </a:p>
          <a:p>
            <a:pPr marL="457200" lvl="0" indent="-4191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3 faces meet at each vertex</a:t>
            </a:r>
          </a:p>
        </p:txBody>
      </p:sp>
      <p:sp>
        <p:nvSpPr>
          <p:cNvPr id="49" name="Shape 49"/>
          <p:cNvSpPr/>
          <p:nvPr/>
        </p:nvSpPr>
        <p:spPr>
          <a:xfrm>
            <a:off x="5173570" y="2446411"/>
            <a:ext cx="3970429" cy="441158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Octahedron: Air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6 vertices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8 faces (triangles)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12 edges</a:t>
            </a:r>
          </a:p>
          <a:p>
            <a:pPr marL="457200" lvl="0" indent="-4191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4 faces meet at each vertex</a:t>
            </a:r>
          </a:p>
        </p:txBody>
      </p:sp>
      <p:sp>
        <p:nvSpPr>
          <p:cNvPr id="56" name="Shape 56"/>
          <p:cNvSpPr/>
          <p:nvPr/>
        </p:nvSpPr>
        <p:spPr>
          <a:xfrm>
            <a:off x="4920947" y="2562453"/>
            <a:ext cx="4223052" cy="417892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Dodecahedron: Universe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20 vertices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12 faces (pentagons)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30 edges</a:t>
            </a:r>
          </a:p>
          <a:p>
            <a:pPr marL="457200" lvl="0" indent="-4191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3 faces meet at each vertex</a:t>
            </a:r>
          </a:p>
        </p:txBody>
      </p:sp>
      <p:sp>
        <p:nvSpPr>
          <p:cNvPr id="63" name="Shape 63"/>
          <p:cNvSpPr/>
          <p:nvPr/>
        </p:nvSpPr>
        <p:spPr>
          <a:xfrm>
            <a:off x="5727450" y="3430214"/>
            <a:ext cx="3135142" cy="313741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Icosahedron: Water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12 vertices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20 faces (triangles)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30 edges</a:t>
            </a:r>
          </a:p>
          <a:p>
            <a:pPr marL="457200" lvl="0" indent="-4191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5 faces meet at each vertex</a:t>
            </a:r>
          </a:p>
        </p:txBody>
      </p:sp>
      <p:sp>
        <p:nvSpPr>
          <p:cNvPr id="70" name="Shape 70"/>
          <p:cNvSpPr/>
          <p:nvPr/>
        </p:nvSpPr>
        <p:spPr>
          <a:xfrm>
            <a:off x="5330875" y="3208175"/>
            <a:ext cx="3667125" cy="35242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Relevant Equations!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2400"/>
              <a:t>let V= number of vertices, E= number of edges, F=number of faces</a:t>
            </a:r>
          </a:p>
          <a:p>
            <a:pPr lvl="0" rtl="0">
              <a:buNone/>
            </a:pPr>
            <a:r>
              <a:rPr lang="en" sz="2400"/>
              <a:t>p=number of edges on each face</a:t>
            </a:r>
          </a:p>
          <a:p>
            <a:pPr lvl="0" rtl="0">
              <a:buNone/>
            </a:pPr>
            <a:r>
              <a:rPr lang="en" sz="2400"/>
              <a:t>q=number of faces meeting at each vertex</a:t>
            </a:r>
          </a:p>
          <a:p>
            <a:endParaRPr lang="en" sz="2400"/>
          </a:p>
          <a:p>
            <a:pPr lvl="0" rtl="0">
              <a:buNone/>
            </a:pPr>
            <a:r>
              <a:rPr lang="en"/>
              <a:t>V-E+F=2 (Euler)</a:t>
            </a:r>
          </a:p>
          <a:p>
            <a:pPr lvl="0" rtl="0">
              <a:buNone/>
            </a:pPr>
            <a:r>
              <a:rPr lang="en"/>
              <a:t>and</a:t>
            </a:r>
          </a:p>
          <a:p>
            <a:pPr lvl="0" rtl="0">
              <a:buNone/>
            </a:pPr>
            <a:r>
              <a:rPr lang="en"/>
              <a:t>pF=2E=qV</a:t>
            </a:r>
          </a:p>
          <a:p>
            <a:endParaRPr lang="en"/>
          </a:p>
          <a:p>
            <a:pPr lvl="0" rtl="0">
              <a:buNone/>
            </a:pPr>
            <a:r>
              <a:rPr lang="en"/>
              <a:t>Why are there only 5 Platonic Solids?</a:t>
            </a:r>
          </a:p>
          <a:p>
            <a:endParaRPr lang="en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Office PowerPoint</Application>
  <PresentationFormat>On-screen Show (4:3)</PresentationFormat>
  <Paragraphs>43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/>
      <vt:lpstr>Platonic Solids</vt:lpstr>
      <vt:lpstr>What are they?</vt:lpstr>
      <vt:lpstr>Tetrahedron: Fire</vt:lpstr>
      <vt:lpstr>Hexahedron: Earth</vt:lpstr>
      <vt:lpstr>Octahedron: Air</vt:lpstr>
      <vt:lpstr>Dodecahedron: Universe</vt:lpstr>
      <vt:lpstr>Icosahedron: Water</vt:lpstr>
      <vt:lpstr>Relevant Equations!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Platonic Solids</dc:title>
  <dc:creator>Kelly Burgess</dc:creator>
  <cp:lastModifiedBy>Lab's PC</cp:lastModifiedBy>
  <cp:revision>1</cp:revision>
  <dcterms:modified xsi:type="dcterms:W3CDTF">2012-09-18T14:35:55Z</dcterms:modified>
</cp:coreProperties>
</file>